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48" r:id="rId36"/>
    <p:sldId id="450" r:id="rId37"/>
    <p:sldId id="387" r:id="rId38"/>
  </p:sldIdLst>
  <p:sldSz cx="9144000" cy="6858000" type="screen4x3"/>
  <p:notesSz cx="9931400" cy="6794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48"/>
            <p14:sldId id="450"/>
            <p14:sldId id="38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7563" autoAdjust="0"/>
    <p:restoredTop sz="68215" autoAdjust="0"/>
  </p:normalViewPr>
  <p:slideViewPr>
    <p:cSldViewPr>
      <p:cViewPr>
        <p:scale>
          <a:sx n="100" d="100"/>
          <a:sy n="100" d="100"/>
        </p:scale>
        <p:origin x="-3864" y="-3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40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5495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5495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610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7250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27388"/>
            <a:ext cx="7943850" cy="3057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610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068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1F248-1DE7-4B36-89D0-D26AA8F56091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4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72F2-0ED9-4D2C-AF47-BCE6F89053DC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6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2A231-8C57-4DBC-8E2F-552825263511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7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B5771-84EF-4B27-BD22-E73CF84FCC95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9D4AA-4F8B-45F6-8109-6F2666188E66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F320F-F3A8-4D8A-98F7-CE13662CCDE4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6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85A4F-F56E-4257-8AA5-D5AC47D9E067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5B36-3514-4801-826B-6343E1F94EF9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9BA2E-BC59-4D0B-8340-54BFCC7D8C53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4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87BA-8A47-47BC-B80B-560108FE7F2A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7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F314-421C-459A-ACE0-E8BC49A1A66F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15360-BBDB-4915-A236-64707BC6C31A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2924944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 smtClean="0"/>
              <a:t>Recurrent </a:t>
            </a:r>
            <a:r>
              <a:rPr lang="en-US" altLang="ko-KR" sz="3600" b="1" dirty="0"/>
              <a:t>neural network-based m</a:t>
            </a:r>
            <a:r>
              <a:rPr lang="en-US" altLang="ko-KR" sz="3600" b="1" dirty="0" smtClean="0"/>
              <a:t>otion </a:t>
            </a:r>
            <a:r>
              <a:rPr lang="en-US" altLang="ko-KR" sz="3600" b="1" dirty="0"/>
              <a:t>prediction method</a:t>
            </a:r>
          </a:p>
        </p:txBody>
      </p:sp>
      <p:sp>
        <p:nvSpPr>
          <p:cNvPr id="6" name="직사각형 8"/>
          <p:cNvSpPr txBox="1"/>
          <p:nvPr/>
        </p:nvSpPr>
        <p:spPr>
          <a:xfrm>
            <a:off x="4644008" y="4941169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Advisor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en-US" altLang="ko-KR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Professor Park Kwang Hyun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Presenter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Kim Jong </a:t>
            </a:r>
            <a:r>
              <a:rPr lang="en-US" altLang="ko-KR" sz="1600" b="1" spc="5" dirty="0" err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G</a:t>
            </a:r>
            <a:r>
              <a:rPr lang="en-US" altLang="ko-KR" sz="1600" b="1" spc="5" dirty="0" err="1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on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RNN Encoder-Decoder Network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6" y="1672234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99" y="1052736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5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1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7" y="43616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29" y="4851863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987099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5" y="1906510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95226" y="946463"/>
            <a:ext cx="8643713" cy="2554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chemeClr val="accent1"/>
                </a:solidFill>
              </a:rPr>
              <a:t>Application to </a:t>
            </a:r>
          </a:p>
          <a:p>
            <a:r>
              <a:rPr lang="en-US" altLang="ko-KR" sz="8000" b="1" dirty="0" smtClean="0">
                <a:solidFill>
                  <a:schemeClr val="accent1"/>
                </a:solidFill>
              </a:rPr>
              <a:t>existing </a:t>
            </a:r>
            <a:r>
              <a:rPr lang="en-US" altLang="ko-KR" sz="8000" b="1" dirty="0">
                <a:solidFill>
                  <a:schemeClr val="accent1"/>
                </a:solidFill>
              </a:rPr>
              <a:t>methods</a:t>
            </a:r>
            <a:endParaRPr lang="ko-KR" altLang="en-US" sz="8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59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4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4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5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0" name="오른쪽 화살표 29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6" name="직사각형 35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- Problem Analysis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1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4"/>
            <a:ext cx="88353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1. </a:t>
            </a:r>
            <a:r>
              <a:rPr lang="en-US" altLang="ko-KR" sz="2000" b="1" dirty="0">
                <a:solidFill>
                  <a:srgbClr val="FF0000"/>
                </a:solidFill>
              </a:rPr>
              <a:t>Actual data. </a:t>
            </a:r>
            <a:r>
              <a:rPr lang="en-US" altLang="ko-KR" sz="2000" b="1" dirty="0"/>
              <a:t>It is not </a:t>
            </a:r>
            <a:r>
              <a:rPr lang="en-US" altLang="ko-KR" sz="2000" b="1" dirty="0">
                <a:solidFill>
                  <a:schemeClr val="accent1"/>
                </a:solidFill>
              </a:rPr>
              <a:t>'one hot encoding' </a:t>
            </a:r>
            <a:r>
              <a:rPr lang="en-US" altLang="ko-KR" sz="2000" b="1" dirty="0"/>
              <a:t>data.</a:t>
            </a:r>
            <a:endParaRPr lang="ko-KR" altLang="en-US" sz="2000" b="1" dirty="0">
              <a:solidFill>
                <a:srgbClr val="FF0000"/>
              </a:solidFill>
            </a:endParaRPr>
          </a:p>
          <a:p>
            <a:endParaRPr lang="en-US" altLang="ko-KR" sz="2000" b="1" dirty="0"/>
          </a:p>
          <a:p>
            <a:r>
              <a:rPr lang="en-US" altLang="ko-KR" sz="2000" b="1" dirty="0"/>
              <a:t>2</a:t>
            </a:r>
            <a:r>
              <a:rPr lang="en-US" altLang="ko-KR" sz="2000" b="1" dirty="0" smtClean="0"/>
              <a:t>. It </a:t>
            </a:r>
            <a:r>
              <a:rPr lang="en-US" altLang="ko-KR" sz="2000" b="1" dirty="0"/>
              <a:t>seems that the </a:t>
            </a:r>
            <a:r>
              <a:rPr lang="en-US" altLang="ko-KR" sz="2000" b="1" dirty="0">
                <a:solidFill>
                  <a:srgbClr val="FF0000"/>
                </a:solidFill>
              </a:rPr>
              <a:t>test method </a:t>
            </a:r>
            <a:r>
              <a:rPr lang="en-US" altLang="ko-KR" sz="2000" b="1" dirty="0"/>
              <a:t>and </a:t>
            </a:r>
            <a:r>
              <a:rPr lang="en-US" altLang="ko-KR" sz="2000" b="1" dirty="0">
                <a:solidFill>
                  <a:srgbClr val="FF0000"/>
                </a:solidFill>
              </a:rPr>
              <a:t>the training method </a:t>
            </a:r>
            <a:r>
              <a:rPr lang="en-US" altLang="ko-KR" sz="2000" b="1" dirty="0"/>
              <a:t>are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different.</a:t>
            </a:r>
          </a:p>
          <a:p>
            <a:endParaRPr lang="en-US" altLang="ko-KR" sz="2000" b="1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223762" y="1044752"/>
            <a:ext cx="234872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Cause 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nalysis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CONTENT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1" y="1110119"/>
            <a:ext cx="73345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Problem Suggestion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Prediction(Generation) of Human motion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en-US" altLang="ko-KR" sz="1400" b="1" dirty="0" err="1" smtClean="0">
                <a:solidFill>
                  <a:srgbClr val="556F75"/>
                </a:solidFill>
              </a:rPr>
              <a:t>BackGround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and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Experiment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Recurrent Neural Networks(RNN)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solidFill>
                  <a:srgbClr val="556F75"/>
                </a:solidFill>
              </a:rPr>
              <a:t>Sequence to Sequence(Seq2Seq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)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Let’s apply it to motion 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Problem Analysis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Observation and Result, Problem Analysis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Suggestion and Result, Problem Analysis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Learning Environment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Additional Usage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>
                <a:solidFill>
                  <a:srgbClr val="556F75"/>
                </a:solidFill>
              </a:rPr>
              <a:t>F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uture Research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Question and Answer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Appendix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730625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accent1"/>
                </a:solidFill>
              </a:rPr>
              <a:t>Observation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62" name="직선 화살표 연결선 61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 and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7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7" y="1340768"/>
            <a:ext cx="274799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7" y="3193812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5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4" y="4757082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b="1" dirty="0"/>
              <a:t>It seems that it does </a:t>
            </a:r>
            <a:r>
              <a:rPr lang="en-US" altLang="ko-KR" sz="2000" b="1" dirty="0">
                <a:solidFill>
                  <a:srgbClr val="FF0000"/>
                </a:solidFill>
              </a:rPr>
              <a:t>not contain all the information.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554" y="6053226"/>
            <a:ext cx="5357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Let's change </a:t>
            </a:r>
            <a:r>
              <a:rPr lang="en-US" altLang="ko-KR" sz="2000" b="1" dirty="0">
                <a:solidFill>
                  <a:srgbClr val="FF0000"/>
                </a:solidFill>
              </a:rPr>
              <a:t>the structure of the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network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6"/>
            <a:ext cx="225254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/>
              <a:t>cause analysis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solution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192721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accent1"/>
                </a:solidFill>
              </a:rPr>
              <a:t>Suggestion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40" name="직선 화살표 연결선 39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sp>
        <p:nvSpPr>
          <p:cNvPr id="4" name="덧셈 기호 3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72" name="직선 화살표 연결선 71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91" name="꺾인 연결선 90"/>
          <p:cNvCxnSpPr/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95" name="직선 화살표 연결선 194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58" name="꺾인 연결선 57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57" name="직선 화살표 연결선 56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4" y="2924944"/>
            <a:ext cx="3511187" cy="3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1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8" name="오른쪽 화살표 37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51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Suggestion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87460"/>
            <a:ext cx="624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rgbClr val="556F75"/>
                </a:solidFill>
              </a:rPr>
              <a:t>Prediction(Generation) of Human motion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25191"/>
            <a:ext cx="9046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Is </a:t>
            </a:r>
            <a:r>
              <a:rPr lang="en-US" altLang="ko-KR" b="1" dirty="0"/>
              <a:t>it possible to </a:t>
            </a:r>
            <a:r>
              <a:rPr lang="en-US" altLang="ko-KR" b="1" dirty="0" smtClean="0"/>
              <a:t>predict(generate) the </a:t>
            </a:r>
            <a:r>
              <a:rPr lang="en-US" altLang="ko-KR" b="1" dirty="0">
                <a:solidFill>
                  <a:schemeClr val="accent6"/>
                </a:solidFill>
              </a:rPr>
              <a:t>next motion </a:t>
            </a:r>
            <a:r>
              <a:rPr lang="en-US" altLang="ko-KR" b="1" dirty="0"/>
              <a:t>with the </a:t>
            </a:r>
            <a:r>
              <a:rPr lang="en-US" altLang="ko-KR" b="1" dirty="0">
                <a:solidFill>
                  <a:schemeClr val="accent1"/>
                </a:solidFill>
              </a:rPr>
              <a:t>previous </a:t>
            </a:r>
            <a:r>
              <a:rPr lang="en-US" altLang="ko-KR" b="1" dirty="0" smtClean="0">
                <a:solidFill>
                  <a:schemeClr val="accent1"/>
                </a:solidFill>
              </a:rPr>
              <a:t>motion </a:t>
            </a:r>
            <a:r>
              <a:rPr lang="en-US" altLang="ko-KR" b="1" dirty="0"/>
              <a:t>information?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4030" y="2195572"/>
            <a:ext cx="64152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Past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728981" y="2195572"/>
            <a:ext cx="89364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Future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Solution 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335045" y="5877272"/>
            <a:ext cx="5601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Role </a:t>
            </a:r>
            <a:r>
              <a:rPr lang="en-US" altLang="ko-KR" sz="2400" dirty="0"/>
              <a:t>to </a:t>
            </a:r>
            <a:r>
              <a:rPr lang="en-US" altLang="ko-KR" sz="2400" b="1" dirty="0">
                <a:solidFill>
                  <a:srgbClr val="FF0000"/>
                </a:solidFill>
              </a:rPr>
              <a:t>prevent error accumulation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7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3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5" y="2145221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3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Learning Environment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2" y="4026998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 smtClean="0">
                <a:solidFill>
                  <a:srgbClr val="FF0000"/>
                </a:solidFill>
              </a:rPr>
              <a:t>20 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standard </a:t>
            </a:r>
            <a:r>
              <a:rPr lang="en-US" altLang="ko-KR" b="1" dirty="0" smtClean="0">
                <a:solidFill>
                  <a:schemeClr val="tx2"/>
                </a:solidFill>
              </a:rPr>
              <a:t>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1"/>
            <a:ext cx="378565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Learning </a:t>
            </a:r>
            <a:r>
              <a:rPr lang="en-US" altLang="ko-KR" sz="2400" b="1" dirty="0" err="1" smtClean="0"/>
              <a:t>Hyperparamter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6"/>
            <a:ext cx="12971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Dataset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8" y="1698481"/>
            <a:ext cx="8113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Training Data :  </a:t>
            </a:r>
            <a:r>
              <a:rPr lang="en-US" altLang="ko-KR" dirty="0"/>
              <a:t>The training motion data </a:t>
            </a:r>
            <a:r>
              <a:rPr lang="en-US" altLang="ko-KR" b="1" dirty="0">
                <a:solidFill>
                  <a:srgbClr val="FF0000"/>
                </a:solidFill>
              </a:rPr>
              <a:t>(816) </a:t>
            </a:r>
            <a:r>
              <a:rPr lang="en-US" altLang="ko-KR" dirty="0"/>
              <a:t>for </a:t>
            </a:r>
            <a:r>
              <a:rPr lang="en-US" altLang="ko-KR" b="1" dirty="0">
                <a:solidFill>
                  <a:schemeClr val="tx2"/>
                </a:solidFill>
              </a:rPr>
              <a:t>8 men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chemeClr val="accent6"/>
                </a:solidFill>
              </a:rPr>
              <a:t>4 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51638" y="2499861"/>
            <a:ext cx="713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Test Data : </a:t>
            </a:r>
            <a:r>
              <a:rPr lang="en-US" altLang="ko-KR" dirty="0"/>
              <a:t>The Test motion data </a:t>
            </a:r>
            <a:r>
              <a:rPr lang="en-US" altLang="ko-KR" b="1" dirty="0">
                <a:solidFill>
                  <a:srgbClr val="FF0000"/>
                </a:solidFill>
              </a:rPr>
              <a:t>(204) </a:t>
            </a:r>
            <a:r>
              <a:rPr lang="en-US" altLang="ko-KR" dirty="0"/>
              <a:t>for </a:t>
            </a:r>
            <a:r>
              <a:rPr lang="en-US" altLang="ko-KR" b="1" dirty="0" smtClean="0">
                <a:solidFill>
                  <a:schemeClr val="tx2"/>
                </a:solidFill>
              </a:rPr>
              <a:t>2 </a:t>
            </a:r>
            <a:r>
              <a:rPr lang="en-US" altLang="ko-KR" b="1" dirty="0">
                <a:solidFill>
                  <a:schemeClr val="tx2"/>
                </a:solidFill>
              </a:rPr>
              <a:t>men </a:t>
            </a:r>
            <a:r>
              <a:rPr lang="en-US" altLang="ko-KR" dirty="0"/>
              <a:t>and </a:t>
            </a:r>
            <a:r>
              <a:rPr lang="en-US" altLang="ko-KR" b="1" dirty="0" smtClean="0">
                <a:solidFill>
                  <a:schemeClr val="accent6"/>
                </a:solidFill>
              </a:rPr>
              <a:t>1 </a:t>
            </a:r>
            <a:r>
              <a:rPr lang="en-US" altLang="ko-KR" b="1" dirty="0">
                <a:solidFill>
                  <a:schemeClr val="accent6"/>
                </a:solidFill>
              </a:rPr>
              <a:t>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Additional Usage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4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Future Research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7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24200" y="2636912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Q / A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6" y="6264770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2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09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2" y="3068960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7" y="821611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1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0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6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46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0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3" y="821113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Thank you.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9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5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5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4"/>
            <a:ext cx="7074786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3" y="936339"/>
            <a:ext cx="6426713" cy="24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2" name="TextBox 21"/>
          <p:cNvSpPr txBox="1"/>
          <p:nvPr/>
        </p:nvSpPr>
        <p:spPr>
          <a:xfrm>
            <a:off x="3338575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2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1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38575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Various Structures Using RNN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" y="1771034"/>
            <a:ext cx="8630949" cy="36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89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16985</TotalTime>
  <Words>970</Words>
  <Application>Microsoft Office PowerPoint</Application>
  <PresentationFormat>화면 슬라이드 쇼(4:3)</PresentationFormat>
  <Paragraphs>366</Paragraphs>
  <Slides>37</Slides>
  <Notes>32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1873</cp:revision>
  <cp:lastPrinted>2016-04-25T16:01:40Z</cp:lastPrinted>
  <dcterms:created xsi:type="dcterms:W3CDTF">2016-04-23T14:22:20Z</dcterms:created>
  <dcterms:modified xsi:type="dcterms:W3CDTF">2017-12-12T12:44:14Z</dcterms:modified>
</cp:coreProperties>
</file>